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068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261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588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99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794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969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705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94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437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5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338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ABB32-128D-48CC-8711-678D708AD6A4}" type="datetimeFigureOut">
              <a:rPr lang="pt-PT" smtClean="0"/>
              <a:t>14/04/2020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BC8E-925A-479A-8EE1-BFED55AFBD8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093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2.bin"/><Relationship Id="rId12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9617" flipH="1" flipV="1">
            <a:off x="2077599" y="1495365"/>
            <a:ext cx="1791061" cy="25093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8770" flipV="1">
            <a:off x="2183204" y="641878"/>
            <a:ext cx="6096000" cy="4067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63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993621" y="-353655"/>
            <a:ext cx="6482443" cy="648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1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4589" t="1647" r="28237" b="17544"/>
          <a:stretch/>
        </p:blipFill>
        <p:spPr>
          <a:xfrm>
            <a:off x="2813949" y="152400"/>
            <a:ext cx="5249334" cy="6197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32237" t="15714" r="9634" b="3471"/>
          <a:stretch/>
        </p:blipFill>
        <p:spPr>
          <a:xfrm>
            <a:off x="6335299" y="152400"/>
            <a:ext cx="5613401" cy="6705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99302" y="-1305796"/>
            <a:ext cx="8303472" cy="84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l="16779" t="12171" r="14531" b="10444"/>
          <a:stretch/>
        </p:blipFill>
        <p:spPr>
          <a:xfrm>
            <a:off x="5876984" y="687019"/>
            <a:ext cx="3156534" cy="51422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 rot="7240724">
            <a:off x="5506512" y="3498257"/>
            <a:ext cx="4874019" cy="441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/>
          <p:cNvSpPr/>
          <p:nvPr/>
        </p:nvSpPr>
        <p:spPr>
          <a:xfrm rot="7240724">
            <a:off x="5658912" y="3650657"/>
            <a:ext cx="4874019" cy="441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/>
          <p:cNvSpPr/>
          <p:nvPr/>
        </p:nvSpPr>
        <p:spPr>
          <a:xfrm rot="6981881">
            <a:off x="6337055" y="2131336"/>
            <a:ext cx="2331008" cy="96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798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100000">
                        <a14:foregroundMark x1="64875" y1="65375" x2="95250" y2="20625"/>
                        <a14:backgroundMark x1="35500" y1="83500" x2="75375" y2="1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742">
            <a:off x="1027916" y="-463998"/>
            <a:ext cx="6858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2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69">
            <a:off x="3385182" y="462749"/>
            <a:ext cx="6858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l="32237" t="15714" r="9634" b="3471"/>
          <a:stretch/>
        </p:blipFill>
        <p:spPr>
          <a:xfrm>
            <a:off x="0" y="0"/>
            <a:ext cx="5613401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-546100"/>
            <a:ext cx="6858000" cy="6858000"/>
          </a:xfrm>
          <a:prstGeom prst="rect">
            <a:avLst/>
          </a:prstGeom>
        </p:spPr>
      </p:pic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562129"/>
              </p:ext>
            </p:extLst>
          </p:nvPr>
        </p:nvGraphicFramePr>
        <p:xfrm>
          <a:off x="92075" y="92075"/>
          <a:ext cx="177323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Objeto da Shell do Packager" showAsIcon="1" r:id="rId5" imgW="1773720" imgH="347400" progId="Package">
                  <p:embed/>
                </p:oleObj>
              </mc:Choice>
              <mc:Fallback>
                <p:oleObj name="Objeto da Shell do Packager" showAsIcon="1" r:id="rId5" imgW="177372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773238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103934"/>
              </p:ext>
            </p:extLst>
          </p:nvPr>
        </p:nvGraphicFramePr>
        <p:xfrm>
          <a:off x="92075" y="92075"/>
          <a:ext cx="1973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Objeto da Shell do Packager" showAsIcon="1" r:id="rId7" imgW="1973880" imgH="347400" progId="Package">
                  <p:embed/>
                </p:oleObj>
              </mc:Choice>
              <mc:Fallback>
                <p:oleObj name="Objeto da Shell do Packager" showAsIcon="1" r:id="rId7" imgW="1973880" imgH="34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97326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60725" y="-1587500"/>
            <a:ext cx="9525000" cy="9525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6249" y="1370013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0874" flipH="1" flipV="1">
            <a:off x="-2285330" y="-363873"/>
            <a:ext cx="6031555" cy="603155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500" flipH="1" flipV="1">
            <a:off x="2688658" y="275911"/>
            <a:ext cx="6145393" cy="61453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0702" flipH="1" flipV="1">
            <a:off x="6079924" y="354203"/>
            <a:ext cx="6553065" cy="655306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/>
          <a:srcRect l="18059" t="14392" r="8954" b="12003"/>
          <a:stretch/>
        </p:blipFill>
        <p:spPr>
          <a:xfrm>
            <a:off x="-2527300" y="101600"/>
            <a:ext cx="6007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3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76000" y="0"/>
            <a:ext cx="6840000" cy="68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214" t="15475" r="11799" b="10919"/>
          <a:stretch/>
        </p:blipFill>
        <p:spPr>
          <a:xfrm>
            <a:off x="2676000" y="0"/>
            <a:ext cx="6840000" cy="689784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-2878" t="527" r="-10078" b="5249"/>
          <a:stretch/>
        </p:blipFill>
        <p:spPr>
          <a:xfrm>
            <a:off x="2692400" y="38101"/>
            <a:ext cx="6832600" cy="6807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-9567" t="3900" r="59" b="379"/>
          <a:stretch/>
        </p:blipFill>
        <p:spPr>
          <a:xfrm>
            <a:off x="2705101" y="12700"/>
            <a:ext cx="6832600" cy="6858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07305">
            <a:off x="3069385" y="184536"/>
            <a:ext cx="6335973" cy="633597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7"/>
          <a:srcRect l="4840" t="4198" r="4161" b="4876"/>
          <a:stretch/>
        </p:blipFill>
        <p:spPr>
          <a:xfrm>
            <a:off x="2717800" y="0"/>
            <a:ext cx="6807200" cy="68072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8"/>
          <a:srcRect l="4905" t="4868" r="5409" b="4700"/>
          <a:stretch/>
        </p:blipFill>
        <p:spPr>
          <a:xfrm>
            <a:off x="2692400" y="25400"/>
            <a:ext cx="6769100" cy="68199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9"/>
          <a:srcRect l="13544" t="13441" r="13426" b="13441"/>
          <a:stretch/>
        </p:blipFill>
        <p:spPr>
          <a:xfrm>
            <a:off x="2693324" y="16626"/>
            <a:ext cx="6816436" cy="68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1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-381000"/>
            <a:ext cx="7620000" cy="76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63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0</Words>
  <Application>Microsoft Office PowerPoint</Application>
  <PresentationFormat>Ecrã Panorâmico</PresentationFormat>
  <Paragraphs>0</Paragraphs>
  <Slides>9</Slides>
  <Notes>0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Objeto da Shell do Packager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Miranda</dc:creator>
  <cp:lastModifiedBy>Miguel Miranda</cp:lastModifiedBy>
  <cp:revision>14</cp:revision>
  <dcterms:created xsi:type="dcterms:W3CDTF">2020-04-14T09:25:59Z</dcterms:created>
  <dcterms:modified xsi:type="dcterms:W3CDTF">2020-04-14T17:08:49Z</dcterms:modified>
</cp:coreProperties>
</file>